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</p:sldIdLst>
  <p:sldSz cx="18288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1"/>
    <p:restoredTop sz="94750"/>
  </p:normalViewPr>
  <p:slideViewPr>
    <p:cSldViewPr snapToGrid="0" snapToObjects="1">
      <p:cViewPr>
        <p:scale>
          <a:sx n="139" d="100"/>
          <a:sy n="139" d="100"/>
        </p:scale>
        <p:origin x="1280" y="2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197187"/>
            <a:ext cx="137160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3842174"/>
            <a:ext cx="137160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8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389467"/>
            <a:ext cx="394335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9467"/>
            <a:ext cx="1160145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3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3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1823721"/>
            <a:ext cx="1577340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4895428"/>
            <a:ext cx="1577340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30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1947333"/>
            <a:ext cx="77724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1947333"/>
            <a:ext cx="77724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5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389467"/>
            <a:ext cx="1577340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1793241"/>
            <a:ext cx="7736681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2672080"/>
            <a:ext cx="773668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1793241"/>
            <a:ext cx="7774782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2672080"/>
            <a:ext cx="7774782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76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5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0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487680"/>
            <a:ext cx="5898356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053254"/>
            <a:ext cx="925830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194560"/>
            <a:ext cx="5898356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4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487680"/>
            <a:ext cx="5898356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053254"/>
            <a:ext cx="925830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194560"/>
            <a:ext cx="5898356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84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389467"/>
            <a:ext cx="1577340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1947333"/>
            <a:ext cx="1577340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6780107"/>
            <a:ext cx="41148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6780107"/>
            <a:ext cx="61722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6780107"/>
            <a:ext cx="41148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9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generated image&#10;&#10;Description automatically generated">
            <a:extLst>
              <a:ext uri="{FF2B5EF4-FFF2-40B4-BE49-F238E27FC236}">
                <a16:creationId xmlns:a16="http://schemas.microsoft.com/office/drawing/2014/main" id="{9303EA8E-355B-2C5B-FCEA-1886A024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-2814674"/>
            <a:ext cx="13675340" cy="4180114"/>
          </a:xfrm>
          <a:prstGeom prst="rect">
            <a:avLst/>
          </a:prstGeom>
        </p:spPr>
      </p:pic>
      <p:pic>
        <p:nvPicPr>
          <p:cNvPr id="7" name="Picture 6" descr="A diagram of a face mask&#10;&#10;Description automatically generated">
            <a:extLst>
              <a:ext uri="{FF2B5EF4-FFF2-40B4-BE49-F238E27FC236}">
                <a16:creationId xmlns:a16="http://schemas.microsoft.com/office/drawing/2014/main" id="{24DE7779-C46B-34A6-1F51-F40CD347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74" y="2256784"/>
            <a:ext cx="9871788" cy="50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1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2734929-3C04-8508-38C4-2A6C6EFA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2" y="-3791550"/>
            <a:ext cx="13722031" cy="3341402"/>
          </a:xfrm>
          <a:prstGeom prst="rect">
            <a:avLst/>
          </a:prstGeom>
        </p:spPr>
      </p:pic>
      <p:pic>
        <p:nvPicPr>
          <p:cNvPr id="9" name="Picture 8" descr="A collage of images of a person walking&#10;&#10;Description automatically generated">
            <a:extLst>
              <a:ext uri="{FF2B5EF4-FFF2-40B4-BE49-F238E27FC236}">
                <a16:creationId xmlns:a16="http://schemas.microsoft.com/office/drawing/2014/main" id="{EE5271E4-47A2-666A-A322-1A4654AF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70" y="-450145"/>
            <a:ext cx="13722030" cy="49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8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various items around his body&#10;&#10;Description automatically generated">
            <a:extLst>
              <a:ext uri="{FF2B5EF4-FFF2-40B4-BE49-F238E27FC236}">
                <a16:creationId xmlns:a16="http://schemas.microsoft.com/office/drawing/2014/main" id="{178F21A8-0025-90E0-D6ED-07BB468F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564" y="1870745"/>
            <a:ext cx="4530436" cy="3334328"/>
          </a:xfrm>
          <a:prstGeom prst="rect">
            <a:avLst/>
          </a:prstGeom>
        </p:spPr>
      </p:pic>
      <p:pic>
        <p:nvPicPr>
          <p:cNvPr id="10" name="Picture 9" descr="A pie chart with different colored numbers with Crust in the background&#10;&#10;Description automatically generated">
            <a:extLst>
              <a:ext uri="{FF2B5EF4-FFF2-40B4-BE49-F238E27FC236}">
                <a16:creationId xmlns:a16="http://schemas.microsoft.com/office/drawing/2014/main" id="{A3D8940E-DE99-8EC9-712B-F7955EA77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72"/>
          <a:stretch/>
        </p:blipFill>
        <p:spPr>
          <a:xfrm>
            <a:off x="9064188" y="0"/>
            <a:ext cx="3113958" cy="3334328"/>
          </a:xfrm>
          <a:prstGeom prst="rect">
            <a:avLst/>
          </a:prstGeom>
        </p:spPr>
      </p:pic>
      <p:pic>
        <p:nvPicPr>
          <p:cNvPr id="11" name="Picture 10" descr="A pie chart with numbers and text with Crust in the background&#10;&#10;Description automatically generated">
            <a:extLst>
              <a:ext uri="{FF2B5EF4-FFF2-40B4-BE49-F238E27FC236}">
                <a16:creationId xmlns:a16="http://schemas.microsoft.com/office/drawing/2014/main" id="{EBAC4AF7-AC41-B4FE-E527-994BC0401A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29"/>
          <a:stretch/>
        </p:blipFill>
        <p:spPr>
          <a:xfrm>
            <a:off x="12289242" y="3741490"/>
            <a:ext cx="1698195" cy="3573710"/>
          </a:xfrm>
          <a:prstGeom prst="rect">
            <a:avLst/>
          </a:prstGeom>
        </p:spPr>
      </p:pic>
      <p:pic>
        <p:nvPicPr>
          <p:cNvPr id="8" name="Picture 7" descr="A pie chart with numbers and text with Crust in the background&#10;&#10;Description automatically generated">
            <a:extLst>
              <a:ext uri="{FF2B5EF4-FFF2-40B4-BE49-F238E27FC236}">
                <a16:creationId xmlns:a16="http://schemas.microsoft.com/office/drawing/2014/main" id="{852D4FF1-FE64-6E67-2351-AF7C1AD87C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959"/>
          <a:stretch/>
        </p:blipFill>
        <p:spPr>
          <a:xfrm>
            <a:off x="8976830" y="3741490"/>
            <a:ext cx="3339862" cy="3573710"/>
          </a:xfrm>
          <a:prstGeom prst="rect">
            <a:avLst/>
          </a:prstGeom>
        </p:spPr>
      </p:pic>
      <p:pic>
        <p:nvPicPr>
          <p:cNvPr id="12" name="Picture 11" descr="A pie chart with different colored numbers with Crust in the background&#10;&#10;Description automatically generated">
            <a:extLst>
              <a:ext uri="{FF2B5EF4-FFF2-40B4-BE49-F238E27FC236}">
                <a16:creationId xmlns:a16="http://schemas.microsoft.com/office/drawing/2014/main" id="{98BDD351-D79A-D654-5DFC-98474CDEE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86"/>
          <a:stretch/>
        </p:blipFill>
        <p:spPr>
          <a:xfrm>
            <a:off x="12359591" y="0"/>
            <a:ext cx="743916" cy="3334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1DE4EA-BC8C-13AA-4FD0-29BE4382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" y="179098"/>
            <a:ext cx="8973466" cy="68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2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DA320B2-2080-2C9D-AC4C-758EF396F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1"/>
          <a:stretch/>
        </p:blipFill>
        <p:spPr>
          <a:xfrm>
            <a:off x="96588" y="2044638"/>
            <a:ext cx="9226297" cy="3315702"/>
          </a:xfrm>
          <a:prstGeom prst="rect">
            <a:avLst/>
          </a:prstGeom>
        </p:spPr>
      </p:pic>
      <p:pic>
        <p:nvPicPr>
          <p:cNvPr id="13" name="Picture 12" descr="A collage of different hand tools&#10;&#10;Description automatically generated">
            <a:extLst>
              <a:ext uri="{FF2B5EF4-FFF2-40B4-BE49-F238E27FC236}">
                <a16:creationId xmlns:a16="http://schemas.microsoft.com/office/drawing/2014/main" id="{CA267E8E-19C6-2F75-14AA-61CAD742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912" y="0"/>
            <a:ext cx="8705088" cy="54819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33C0021-0F3F-85A9-5E6A-A9652DD40947}"/>
              </a:ext>
            </a:extLst>
          </p:cNvPr>
          <p:cNvGrpSpPr/>
          <p:nvPr/>
        </p:nvGrpSpPr>
        <p:grpSpPr>
          <a:xfrm>
            <a:off x="0" y="0"/>
            <a:ext cx="9429021" cy="1954861"/>
            <a:chOff x="1" y="-19895"/>
            <a:chExt cx="9582910" cy="2044638"/>
          </a:xfrm>
        </p:grpSpPr>
        <p:pic>
          <p:nvPicPr>
            <p:cNvPr id="15" name="Picture 14" descr="A collage of a person using hair dryer&#10;&#10;Description automatically generated">
              <a:extLst>
                <a:ext uri="{FF2B5EF4-FFF2-40B4-BE49-F238E27FC236}">
                  <a16:creationId xmlns:a16="http://schemas.microsoft.com/office/drawing/2014/main" id="{5C05E7E0-1DE7-E7D7-469A-F9A244690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9651"/>
            <a:stretch/>
          </p:blipFill>
          <p:spPr>
            <a:xfrm>
              <a:off x="1" y="-19895"/>
              <a:ext cx="4786604" cy="2044638"/>
            </a:xfrm>
            <a:prstGeom prst="rect">
              <a:avLst/>
            </a:prstGeom>
          </p:spPr>
        </p:pic>
        <p:pic>
          <p:nvPicPr>
            <p:cNvPr id="16" name="Picture 15" descr="A collage of a person using hair dryer&#10;&#10;Description automatically generated">
              <a:extLst>
                <a:ext uri="{FF2B5EF4-FFF2-40B4-BE49-F238E27FC236}">
                  <a16:creationId xmlns:a16="http://schemas.microsoft.com/office/drawing/2014/main" id="{5CFACE0D-86FE-BB4D-EEC7-DAC24932C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51"/>
            <a:stretch/>
          </p:blipFill>
          <p:spPr>
            <a:xfrm>
              <a:off x="4772750" y="-19895"/>
              <a:ext cx="4810161" cy="2044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354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walkie talkie&#10;&#10;Description automatically generated">
            <a:extLst>
              <a:ext uri="{FF2B5EF4-FFF2-40B4-BE49-F238E27FC236}">
                <a16:creationId xmlns:a16="http://schemas.microsoft.com/office/drawing/2014/main" id="{8A5685B6-238A-FAC8-229E-D655E109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31" y="0"/>
            <a:ext cx="1648114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2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4620</TotalTime>
  <Words>0</Words>
  <Application>Microsoft Macintosh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Yaxuan Li</cp:lastModifiedBy>
  <cp:revision>2</cp:revision>
  <dcterms:created xsi:type="dcterms:W3CDTF">2016-11-19T00:46:32Z</dcterms:created>
  <dcterms:modified xsi:type="dcterms:W3CDTF">2023-12-17T21:41:20Z</dcterms:modified>
</cp:coreProperties>
</file>